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4158-986C-4785-9ACF-F0E5379F79AD}" type="datetimeFigureOut">
              <a:rPr lang="fr-FR" smtClean="0"/>
              <a:pPr/>
              <a:t>04/05/2015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3C0A6-FF10-41AF-AB75-1A27964A8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fr-FR" sz="1800" b="1" dirty="0" smtClean="0"/>
              <a:t>CHORÈME</a:t>
            </a:r>
            <a:br>
              <a:rPr lang="fr-FR" sz="1800" b="1" dirty="0" smtClean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300" b="1" dirty="0"/>
              <a:t>UN CHORÈME EST UNE REPRÉSENTATION IDÉALE-TYPIQUE DE L’ORGANISATION ET DE LA COMPOSITION D’UN ESPACE ET DE SES TERRITOIRES. 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960440"/>
          </a:xfrm>
        </p:spPr>
        <p:txBody>
          <a:bodyPr>
            <a:normAutofit/>
          </a:bodyPr>
          <a:lstStyle/>
          <a:p>
            <a:r>
              <a:rPr lang="fr-FR" sz="1600" dirty="0" smtClean="0"/>
              <a:t>Dynamiques géographiques des grandes aires continentales : </a:t>
            </a:r>
            <a:r>
              <a:rPr lang="fr-FR" sz="1600" dirty="0" smtClean="0"/>
              <a:t>l’Asie du Sud et de l’Est, les enjeux de la croissance.</a:t>
            </a:r>
            <a:r>
              <a:rPr lang="fr-FR" sz="1600" dirty="0" smtClean="0"/>
              <a:t> </a:t>
            </a:r>
            <a:r>
              <a:rPr lang="fr-FR" sz="1600" dirty="0" smtClean="0"/>
              <a:t>(1/2</a:t>
            </a:r>
            <a:r>
              <a:rPr lang="fr-FR" sz="1600" dirty="0" smtClean="0"/>
              <a:t>)</a:t>
            </a:r>
          </a:p>
          <a:p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b="1" dirty="0" smtClean="0"/>
              <a:t>Asie du Sud et de l’Est: les défis de la population et de la croissance.</a:t>
            </a:r>
            <a:r>
              <a:rPr lang="fr-FR" sz="1600" b="1" dirty="0" smtClean="0"/>
              <a:t> </a:t>
            </a:r>
          </a:p>
          <a:p>
            <a:endParaRPr lang="fr-FR" sz="1600" dirty="0"/>
          </a:p>
          <a:p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400" b="1" dirty="0" smtClean="0"/>
              <a:t>Vous montrerez comment l’Asie du Sud et de l’Est, en forte croissance économique depuis que la région est devenue « l’Atelier du monde », relève le double défi, démographique et social, d’une population immense mais vieillissante et d’une redistribution plus équitable des fruits de la croissance </a:t>
            </a:r>
            <a:r>
              <a:rPr lang="fr-FR" sz="1400" b="1" i="1" dirty="0" smtClean="0"/>
              <a:t> ? </a:t>
            </a:r>
            <a:endParaRPr lang="fr-FR" sz="14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336427" y="0"/>
          <a:ext cx="6469559" cy="6858000"/>
        </p:xfrm>
        <a:graphic>
          <a:graphicData uri="http://schemas.openxmlformats.org/presentationml/2006/ole">
            <p:oleObj spid="_x0000_s1027" name="Document" r:id="rId3" imgW="6705043" imgH="710881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195736" y="2970"/>
          <a:ext cx="4753000" cy="6855030"/>
        </p:xfrm>
        <a:graphic>
          <a:graphicData uri="http://schemas.openxmlformats.org/presentationml/2006/ole">
            <p:oleObj spid="_x0000_s2051" name="Document" r:id="rId3" imgW="6759015" imgH="9749870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Affichage à l'écran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Thème Office</vt:lpstr>
      <vt:lpstr>Document Microsoft Office Word</vt:lpstr>
      <vt:lpstr>CHORÈME  UN CHORÈME EST UNE REPRÉSENTATION IDÉALE-TYPIQUE DE L’ORGANISATION ET DE LA COMPOSITION D’UN ESPACE ET DE SES TERRITOIRES.   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CHORÈME  UN CHORÈME EST UNE REPRÉSENTATION IDÉALE-TYPIQUE DE L’ORGANISATION ET DE LA COMPOSITION D’UN ESPACE ET DE SES TERRITOIRES.   </dc:title>
  <dc:creator>Admin</dc:creator>
  <cp:lastModifiedBy>Admin</cp:lastModifiedBy>
  <cp:revision>2</cp:revision>
  <dcterms:created xsi:type="dcterms:W3CDTF">2015-04-28T11:23:55Z</dcterms:created>
  <dcterms:modified xsi:type="dcterms:W3CDTF">2015-05-04T17:59:04Z</dcterms:modified>
</cp:coreProperties>
</file>